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  <a:srgbClr val="57257D"/>
    <a:srgbClr val="2F5597"/>
    <a:srgbClr val="8E0000"/>
    <a:srgbClr val="C00000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50F5F9-7E30-40CE-B0F8-F3B248CF8830}" v="1" dt="2018-04-30T12:57:43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115" d="100"/>
          <a:sy n="115" d="100"/>
        </p:scale>
        <p:origin x="16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0093c6c-aad3-47c8-981f-e49faae5c851" providerId="ADAL" clId="{8350F5F9-7E30-40CE-B0F8-F3B248CF8830}"/>
    <pc:docChg chg="modSld">
      <pc:chgData name=" " userId="f0093c6c-aad3-47c8-981f-e49faae5c851" providerId="ADAL" clId="{8350F5F9-7E30-40CE-B0F8-F3B248CF8830}" dt="2018-04-30T12:57:43.215" v="0" actId="20577"/>
      <pc:docMkLst>
        <pc:docMk/>
      </pc:docMkLst>
      <pc:sldChg chg="modSp">
        <pc:chgData name=" " userId="f0093c6c-aad3-47c8-981f-e49faae5c851" providerId="ADAL" clId="{8350F5F9-7E30-40CE-B0F8-F3B248CF8830}" dt="2018-04-30T12:57:43.215" v="0" actId="20577"/>
        <pc:sldMkLst>
          <pc:docMk/>
          <pc:sldMk cId="3441651290" sldId="280"/>
        </pc:sldMkLst>
        <pc:spChg chg="mod">
          <ac:chgData name=" " userId="f0093c6c-aad3-47c8-981f-e49faae5c851" providerId="ADAL" clId="{8350F5F9-7E30-40CE-B0F8-F3B248CF8830}" dt="2018-04-30T12:57:43.215" v="0" actId="20577"/>
          <ac:spMkLst>
            <pc:docMk/>
            <pc:sldMk cId="3441651290" sldId="280"/>
            <ac:spMk id="12" creationId="{0184B22C-CBED-4423-A759-2B7D1BB7F8F4}"/>
          </ac:spMkLst>
        </pc:spChg>
      </pc:sldChg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</pc:docChg>
  </pc:docChgLst>
  <pc:docChgLst>
    <pc:chgData name=" " userId="f0093c6c-aad3-47c8-981f-e49faae5c851" providerId="ADAL" clId="{B65169D4-58A5-4377-916D-9049F8FD685F}"/>
    <pc:docChg chg="custSel modSld">
      <pc:chgData name=" " userId="f0093c6c-aad3-47c8-981f-e49faae5c851" providerId="ADAL" clId="{B65169D4-58A5-4377-916D-9049F8FD685F}" dt="2018-04-03T05:37:48.757" v="78"/>
      <pc:docMkLst>
        <pc:docMk/>
      </pc:docMkLst>
      <pc:sldChg chg="modSp">
        <pc:chgData name=" " userId="f0093c6c-aad3-47c8-981f-e49faae5c851" providerId="ADAL" clId="{B65169D4-58A5-4377-916D-9049F8FD685F}" dt="2018-04-03T05:31:18.998" v="34" actId="20577"/>
        <pc:sldMkLst>
          <pc:docMk/>
          <pc:sldMk cId="523224847" sldId="270"/>
        </pc:sldMkLst>
        <pc:spChg chg="mod">
          <ac:chgData name=" " userId="f0093c6c-aad3-47c8-981f-e49faae5c851" providerId="ADAL" clId="{B65169D4-58A5-4377-916D-9049F8FD685F}" dt="2018-04-03T05:31:18.998" v="34" actId="20577"/>
          <ac:spMkLst>
            <pc:docMk/>
            <pc:sldMk cId="523224847" sldId="270"/>
            <ac:spMk id="4" creationId="{B7FE81CF-4DDC-4B5E-8304-6A1BFD48C76B}"/>
          </ac:spMkLst>
        </pc:spChg>
        <pc:spChg chg="mod">
          <ac:chgData name=" " userId="f0093c6c-aad3-47c8-981f-e49faae5c851" providerId="ADAL" clId="{B65169D4-58A5-4377-916D-9049F8FD685F}" dt="2018-04-03T05:30:59.496" v="15" actId="20577"/>
          <ac:spMkLst>
            <pc:docMk/>
            <pc:sldMk cId="523224847" sldId="270"/>
            <ac:spMk id="10" creationId="{9800C6B1-C350-4C6A-92E3-AAD83D06D33A}"/>
          </ac:spMkLst>
        </pc:spChg>
        <pc:spChg chg="mod">
          <ac:chgData name=" " userId="f0093c6c-aad3-47c8-981f-e49faae5c851" providerId="ADAL" clId="{B65169D4-58A5-4377-916D-9049F8FD685F}" dt="2018-04-03T05:31:13.144" v="32" actId="20577"/>
          <ac:spMkLst>
            <pc:docMk/>
            <pc:sldMk cId="523224847" sldId="270"/>
            <ac:spMk id="149" creationId="{0253AB35-29F0-465C-B472-8980F74A41D8}"/>
          </ac:spMkLst>
        </pc:spChg>
        <pc:picChg chg="mod">
          <ac:chgData name=" " userId="f0093c6c-aad3-47c8-981f-e49faae5c851" providerId="ADAL" clId="{B65169D4-58A5-4377-916D-9049F8FD685F}" dt="2018-04-03T05:30:53.322" v="0" actId="1076"/>
          <ac:picMkLst>
            <pc:docMk/>
            <pc:sldMk cId="523224847" sldId="270"/>
            <ac:picMk id="85" creationId="{78D512F8-1D8A-4EC7-BEDD-E4F701654E67}"/>
          </ac:picMkLst>
        </pc:picChg>
      </pc:sldChg>
      <pc:sldChg chg="modSp">
        <pc:chgData name=" " userId="f0093c6c-aad3-47c8-981f-e49faae5c851" providerId="ADAL" clId="{B65169D4-58A5-4377-916D-9049F8FD685F}" dt="2018-04-03T05:37:30.801" v="74" actId="1036"/>
        <pc:sldMkLst>
          <pc:docMk/>
          <pc:sldMk cId="2694536737" sldId="272"/>
        </pc:sldMkLst>
        <pc:spChg chg="mod">
          <ac:chgData name=" " userId="f0093c6c-aad3-47c8-981f-e49faae5c851" providerId="ADAL" clId="{B65169D4-58A5-4377-916D-9049F8FD685F}" dt="2018-04-03T05:37:30.801" v="74" actId="1036"/>
          <ac:spMkLst>
            <pc:docMk/>
            <pc:sldMk cId="2694536737" sldId="272"/>
            <ac:spMk id="10" creationId="{9800C6B1-C350-4C6A-92E3-AAD83D06D33A}"/>
          </ac:spMkLst>
        </pc:spChg>
        <pc:picChg chg="mod">
          <ac:chgData name=" " userId="f0093c6c-aad3-47c8-981f-e49faae5c851" providerId="ADAL" clId="{B65169D4-58A5-4377-916D-9049F8FD685F}" dt="2018-04-03T05:37:30.801" v="74" actId="1036"/>
          <ac:picMkLst>
            <pc:docMk/>
            <pc:sldMk cId="2694536737" sldId="272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1.359" v="76"/>
        <pc:sldMkLst>
          <pc:docMk/>
          <pc:sldMk cId="1893829729" sldId="273"/>
        </pc:sldMkLst>
        <pc:spChg chg="del">
          <ac:chgData name=" " userId="f0093c6c-aad3-47c8-981f-e49faae5c851" providerId="ADAL" clId="{B65169D4-58A5-4377-916D-9049F8FD685F}" dt="2018-04-03T05:37:40.950" v="75" actId="478"/>
          <ac:spMkLst>
            <pc:docMk/>
            <pc:sldMk cId="1893829729" sldId="273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1.359" v="76"/>
          <ac:spMkLst>
            <pc:docMk/>
            <pc:sldMk cId="1893829729" sldId="273"/>
            <ac:spMk id="48" creationId="{B48312A2-7272-45BF-B0D6-71A11BC6A6D0}"/>
          </ac:spMkLst>
        </pc:spChg>
        <pc:picChg chg="add">
          <ac:chgData name=" " userId="f0093c6c-aad3-47c8-981f-e49faae5c851" providerId="ADAL" clId="{B65169D4-58A5-4377-916D-9049F8FD685F}" dt="2018-04-03T05:37:41.359" v="76"/>
          <ac:picMkLst>
            <pc:docMk/>
            <pc:sldMk cId="1893829729" sldId="273"/>
            <ac:picMk id="50" creationId="{6BCC6638-1C43-499E-AFBC-ABBFC4AE43C8}"/>
          </ac:picMkLst>
        </pc:picChg>
        <pc:picChg chg="del">
          <ac:chgData name=" " userId="f0093c6c-aad3-47c8-981f-e49faae5c851" providerId="ADAL" clId="{B65169D4-58A5-4377-916D-9049F8FD685F}" dt="2018-04-03T05:37:40.950" v="75" actId="478"/>
          <ac:picMkLst>
            <pc:docMk/>
            <pc:sldMk cId="1893829729" sldId="273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8.757" v="78"/>
        <pc:sldMkLst>
          <pc:docMk/>
          <pc:sldMk cId="2723081613" sldId="274"/>
        </pc:sldMkLst>
        <pc:spChg chg="del">
          <ac:chgData name=" " userId="f0093c6c-aad3-47c8-981f-e49faae5c851" providerId="ADAL" clId="{B65169D4-58A5-4377-916D-9049F8FD685F}" dt="2018-04-03T05:37:48.284" v="77" actId="478"/>
          <ac:spMkLst>
            <pc:docMk/>
            <pc:sldMk cId="2723081613" sldId="274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8.757" v="78"/>
          <ac:spMkLst>
            <pc:docMk/>
            <pc:sldMk cId="2723081613" sldId="274"/>
            <ac:spMk id="45" creationId="{5EFFE514-C70C-4FA9-8C34-7432AEC136CC}"/>
          </ac:spMkLst>
        </pc:spChg>
        <pc:picChg chg="add">
          <ac:chgData name=" " userId="f0093c6c-aad3-47c8-981f-e49faae5c851" providerId="ADAL" clId="{B65169D4-58A5-4377-916D-9049F8FD685F}" dt="2018-04-03T05:37:48.757" v="78"/>
          <ac:picMkLst>
            <pc:docMk/>
            <pc:sldMk cId="2723081613" sldId="274"/>
            <ac:picMk id="46" creationId="{F39E84B8-3500-45F5-A6C2-5D14741EEE90}"/>
          </ac:picMkLst>
        </pc:picChg>
        <pc:picChg chg="del">
          <ac:chgData name=" " userId="f0093c6c-aad3-47c8-981f-e49faae5c851" providerId="ADAL" clId="{B65169D4-58A5-4377-916D-9049F8FD685F}" dt="2018-04-03T05:37:48.284" v="77" actId="478"/>
          <ac:picMkLst>
            <pc:docMk/>
            <pc:sldMk cId="2723081613" sldId="274"/>
            <ac:picMk id="85" creationId="{78D512F8-1D8A-4EC7-BEDD-E4F701654E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30-Apr-18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30-Apr-18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30-Apr-18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D38A1-A51F-43C4-8BDA-6979BFA1E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26" y="1753084"/>
            <a:ext cx="8255749" cy="39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312A2-7272-45BF-B0D6-71A11BC6A6D0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C6638-1C43-499E-AFBC-ABBFC4AE43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FE514-C70C-4FA9-8C34-7432AEC136CC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39E84B8-3500-45F5-A6C2-5D14741EE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08ED-8816-41A1-B3FC-0A21219A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39" y="1605585"/>
            <a:ext cx="6580542" cy="3646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6109192" y="1596355"/>
            <a:ext cx="1161634" cy="11616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4596615" y="1677981"/>
            <a:ext cx="1426011" cy="3603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1566278" y="5252415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7270826" y="1854006"/>
            <a:ext cx="385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A37"/>
                </a:solidFill>
              </a:rPr>
              <a:t>Get Queue address of the selected depot and route it to the 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63" y="4707591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</a:t>
            </a:r>
            <a:r>
              <a:rPr lang="en-SG" sz="2600" b="1" u="sng">
                <a:solidFill>
                  <a:srgbClr val="00B0F0"/>
                </a:solidFill>
              </a:rPr>
              <a:t>FASTER</a:t>
            </a:r>
            <a:r>
              <a:rPr lang="en-SG" sz="2600" b="1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q.resumed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1757" y="2772084"/>
            <a:ext cx="15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4077" y="2058796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SMTP</a:t>
            </a:r>
          </a:p>
          <a:p>
            <a:pPr algn="ctr"/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84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C 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618" y="2167832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3DCB56-B503-4ABA-BD65-2C1DE89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98" y="2009444"/>
            <a:ext cx="11918302" cy="28391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6702850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6872561" y="1483049"/>
            <a:ext cx="5149727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1007</Words>
  <Application>Microsoft Office PowerPoint</Application>
  <PresentationFormat>Widescreen</PresentationFormat>
  <Paragraphs>245</Paragraphs>
  <Slides>22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Eugene CHOY Wen Jia</cp:lastModifiedBy>
  <cp:revision>64</cp:revision>
  <dcterms:created xsi:type="dcterms:W3CDTF">2018-03-17T04:12:11Z</dcterms:created>
  <dcterms:modified xsi:type="dcterms:W3CDTF">2018-04-30T12:57:44Z</dcterms:modified>
</cp:coreProperties>
</file>